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63" r:id="rId2"/>
    <p:sldId id="256" r:id="rId3"/>
    <p:sldId id="257" r:id="rId4"/>
    <p:sldId id="258" r:id="rId5"/>
    <p:sldId id="261" r:id="rId6"/>
    <p:sldId id="259" r:id="rId7"/>
    <p:sldId id="264" r:id="rId8"/>
    <p:sldId id="260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sv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83F56-A067-4D4F-B99D-D509457E1880}" type="datetimeFigureOut">
              <a:rPr lang="ko-KR" altLang="en-US" smtClean="0"/>
              <a:t>2022-12-13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9CA953-201A-4C45-A9FC-41DF1028C5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307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1717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4CAF7D-0713-4D0A-8178-38B034F77D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“</a:t>
            </a:r>
            <a:r>
              <a:rPr lang="ko-KR" altLang="en-US" dirty="0"/>
              <a:t>얼굴 인식기</a:t>
            </a:r>
            <a:r>
              <a:rPr lang="en-US" altLang="ko-KR" dirty="0"/>
              <a:t>”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39BFBD-BC81-4180-A26C-DD13014802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ko-KR" dirty="0"/>
              <a:t>                                                       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최준한</a:t>
            </a:r>
            <a:r>
              <a:rPr lang="en-US" altLang="ko-KR" dirty="0"/>
              <a:t>,</a:t>
            </a:r>
            <a:r>
              <a:rPr lang="ko-KR" altLang="en-US" dirty="0" err="1"/>
              <a:t>윤승희</a:t>
            </a:r>
            <a:r>
              <a:rPr lang="en-US" altLang="ko-KR" dirty="0"/>
              <a:t>,</a:t>
            </a:r>
            <a:r>
              <a:rPr lang="ko-KR" altLang="en-US" dirty="0" err="1"/>
              <a:t>이장훈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0099867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9E790B-87C9-4F86-A0C4-40AB9905D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6C015A-4C6E-40BB-ACD2-D29ABB004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프로젝트 설명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얼굴 인식 과정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코드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시연 영상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7289361"/>
      </p:ext>
    </p:extLst>
  </p:cSld>
  <p:clrMapOvr>
    <a:masterClrMapping/>
  </p:clrMapOvr>
  <p:transition spd="slow">
    <p:wheel spokes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81A5FE-E925-419D-A262-343E3C4F6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DFDE1B-9583-4DE9-A4DC-DE0EF5360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2416" y="194733"/>
            <a:ext cx="7318717" cy="6417734"/>
          </a:xfrm>
        </p:spPr>
        <p:txBody>
          <a:bodyPr/>
          <a:lstStyle/>
          <a:p>
            <a:r>
              <a:rPr lang="ko-KR" altLang="en-US" dirty="0"/>
              <a:t>프로젝트는 얼굴 인식기입니다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Open</a:t>
            </a:r>
            <a:r>
              <a:rPr lang="ko-KR" altLang="en-US" dirty="0"/>
              <a:t> </a:t>
            </a:r>
            <a:r>
              <a:rPr lang="en-US" altLang="ko-KR" dirty="0"/>
              <a:t>cv </a:t>
            </a:r>
            <a:r>
              <a:rPr lang="ko-KR" altLang="en-US" dirty="0"/>
              <a:t>와 </a:t>
            </a:r>
            <a:r>
              <a:rPr lang="en-US" altLang="ko-KR" dirty="0"/>
              <a:t>Arduino ,  ,Vs code,  python </a:t>
            </a:r>
            <a:r>
              <a:rPr lang="ko-KR" altLang="en-US" dirty="0"/>
              <a:t>을 사용하였습니다</a:t>
            </a:r>
            <a:r>
              <a:rPr lang="en-US" altLang="ko-KR" dirty="0"/>
              <a:t>. 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자동문에 사람이 가까이 가면 문이 열리듯이</a:t>
            </a:r>
            <a:r>
              <a:rPr lang="en-US" altLang="ko-KR" dirty="0"/>
              <a:t> </a:t>
            </a:r>
            <a:r>
              <a:rPr lang="ko-KR" altLang="en-US" dirty="0"/>
              <a:t>얼굴 인식을 통하여  </a:t>
            </a:r>
            <a:r>
              <a:rPr lang="en-US" altLang="ko-KR" dirty="0"/>
              <a:t>LED </a:t>
            </a:r>
            <a:r>
              <a:rPr lang="ko-KR" altLang="en-US" dirty="0"/>
              <a:t>제어를 해보고 싶었습니다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00508842"/>
      </p:ext>
    </p:extLst>
  </p:cSld>
  <p:clrMapOvr>
    <a:masterClrMapping/>
  </p:clrMapOvr>
  <p:transition spd="slow">
    <p:wheel spokes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E3144E-38E5-4227-8577-3EB56262E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과정</a:t>
            </a:r>
          </a:p>
        </p:txBody>
      </p:sp>
      <p:pic>
        <p:nvPicPr>
          <p:cNvPr id="5" name="내용 개체 틀 4" descr="전구">
            <a:extLst>
              <a:ext uri="{FF2B5EF4-FFF2-40B4-BE49-F238E27FC236}">
                <a16:creationId xmlns:a16="http://schemas.microsoft.com/office/drawing/2014/main" id="{6D90F33C-1E58-4480-A1AB-DFDAA95B22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525556" y="2897945"/>
            <a:ext cx="1454283" cy="1454283"/>
          </a:xfrm>
        </p:spPr>
      </p:pic>
      <p:pic>
        <p:nvPicPr>
          <p:cNvPr id="7" name="그래픽 6" descr="휴대폰 및 계산기와 노트북">
            <a:extLst>
              <a:ext uri="{FF2B5EF4-FFF2-40B4-BE49-F238E27FC236}">
                <a16:creationId xmlns:a16="http://schemas.microsoft.com/office/drawing/2014/main" id="{5C15BE72-6D34-488D-B9F9-D6C8A6B35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362701" y="631191"/>
            <a:ext cx="1782233" cy="17822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202F8C-1608-4B9D-923B-1B31037F96B2}"/>
              </a:ext>
            </a:extLst>
          </p:cNvPr>
          <p:cNvSpPr txBox="1"/>
          <p:nvPr/>
        </p:nvSpPr>
        <p:spPr>
          <a:xfrm>
            <a:off x="6447551" y="2252905"/>
            <a:ext cx="16125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VS</a:t>
            </a:r>
            <a:r>
              <a:rPr lang="ko-KR" altLang="en-US" dirty="0"/>
              <a:t> </a:t>
            </a:r>
            <a:r>
              <a:rPr lang="en-US" altLang="ko-KR" dirty="0"/>
              <a:t>CODE</a:t>
            </a:r>
            <a:r>
              <a:rPr lang="ko-KR" altLang="en-US" dirty="0"/>
              <a:t> 및 </a:t>
            </a:r>
            <a:endParaRPr lang="en-US" altLang="ko-KR" dirty="0"/>
          </a:p>
          <a:p>
            <a:r>
              <a:rPr lang="en-US" altLang="ko-KR" dirty="0"/>
              <a:t>Arduino </a:t>
            </a:r>
            <a:r>
              <a:rPr lang="ko-KR" altLang="en-US" dirty="0"/>
              <a:t>작성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BF24060A-E769-4A12-BB5B-84E89AE01F2D}"/>
              </a:ext>
            </a:extLst>
          </p:cNvPr>
          <p:cNvSpPr/>
          <p:nvPr/>
        </p:nvSpPr>
        <p:spPr>
          <a:xfrm>
            <a:off x="8279803" y="1382162"/>
            <a:ext cx="561911" cy="5213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C0F7E855-0B36-4176-8F26-CCE071910EA9}"/>
              </a:ext>
            </a:extLst>
          </p:cNvPr>
          <p:cNvSpPr/>
          <p:nvPr/>
        </p:nvSpPr>
        <p:spPr>
          <a:xfrm flipH="1">
            <a:off x="5387583" y="217358"/>
            <a:ext cx="1324549" cy="540175"/>
          </a:xfrm>
          <a:prstGeom prst="wedgeRectCallout">
            <a:avLst>
              <a:gd name="adj1" fmla="val -44081"/>
              <a:gd name="adj2" fmla="val 1142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5FD655-D0F2-4606-BE05-35CE7F510947}"/>
              </a:ext>
            </a:extLst>
          </p:cNvPr>
          <p:cNvSpPr txBox="1"/>
          <p:nvPr/>
        </p:nvSpPr>
        <p:spPr>
          <a:xfrm>
            <a:off x="5387584" y="291119"/>
            <a:ext cx="1251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“</a:t>
            </a:r>
            <a:r>
              <a:rPr lang="ko-KR" altLang="en-US" dirty="0">
                <a:solidFill>
                  <a:schemeClr val="bg1"/>
                </a:solidFill>
              </a:rPr>
              <a:t>준비완료</a:t>
            </a:r>
            <a:r>
              <a:rPr lang="en-US" altLang="ko-KR" dirty="0">
                <a:solidFill>
                  <a:schemeClr val="bg1"/>
                </a:solidFill>
              </a:rPr>
              <a:t>”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6" name="그래픽 15" descr="한 팔을 올린 로봇">
            <a:extLst>
              <a:ext uri="{FF2B5EF4-FFF2-40B4-BE49-F238E27FC236}">
                <a16:creationId xmlns:a16="http://schemas.microsoft.com/office/drawing/2014/main" id="{4B793732-64C2-40B8-AF24-C9C7E2823F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 flipH="1">
            <a:off x="5963351" y="3908796"/>
            <a:ext cx="1760817" cy="1670232"/>
          </a:xfrm>
          <a:prstGeom prst="rect">
            <a:avLst/>
          </a:prstGeom>
        </p:spPr>
      </p:pic>
      <p:pic>
        <p:nvPicPr>
          <p:cNvPr id="18" name="그래픽 17" descr="눈금선">
            <a:extLst>
              <a:ext uri="{FF2B5EF4-FFF2-40B4-BE49-F238E27FC236}">
                <a16:creationId xmlns:a16="http://schemas.microsoft.com/office/drawing/2014/main" id="{C0EA0411-6A28-4D54-AE6A-1425E3BE2D3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9138212" y="868473"/>
            <a:ext cx="1895143" cy="1522539"/>
          </a:xfrm>
          <a:prstGeom prst="rect">
            <a:avLst/>
          </a:prstGeom>
        </p:spPr>
      </p:pic>
      <p:pic>
        <p:nvPicPr>
          <p:cNvPr id="19" name="내용 개체 틀 4" descr="전구">
            <a:extLst>
              <a:ext uri="{FF2B5EF4-FFF2-40B4-BE49-F238E27FC236}">
                <a16:creationId xmlns:a16="http://schemas.microsoft.com/office/drawing/2014/main" id="{E3B84167-B42E-40DA-9ED9-001E5F0FF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9306274" y="955840"/>
            <a:ext cx="504050" cy="50405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A875585-F850-432F-B1CF-14AF0A580C00}"/>
              </a:ext>
            </a:extLst>
          </p:cNvPr>
          <p:cNvSpPr txBox="1"/>
          <p:nvPr/>
        </p:nvSpPr>
        <p:spPr>
          <a:xfrm>
            <a:off x="9465831" y="2391012"/>
            <a:ext cx="1308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Led </a:t>
            </a:r>
            <a:r>
              <a:rPr lang="ko-KR" altLang="en-US" dirty="0"/>
              <a:t>연결</a:t>
            </a:r>
          </a:p>
        </p:txBody>
      </p:sp>
      <p:pic>
        <p:nvPicPr>
          <p:cNvPr id="21" name="내용 개체 틀 4" descr="전구">
            <a:extLst>
              <a:ext uri="{FF2B5EF4-FFF2-40B4-BE49-F238E27FC236}">
                <a16:creationId xmlns:a16="http://schemas.microsoft.com/office/drawing/2014/main" id="{39CD9DCF-332F-47F7-8798-164769C39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9726361" y="1540040"/>
            <a:ext cx="504050" cy="504050"/>
          </a:xfrm>
          <a:prstGeom prst="rect">
            <a:avLst/>
          </a:prstGeom>
        </p:spPr>
      </p:pic>
      <p:pic>
        <p:nvPicPr>
          <p:cNvPr id="22" name="내용 개체 틀 4" descr="전구">
            <a:extLst>
              <a:ext uri="{FF2B5EF4-FFF2-40B4-BE49-F238E27FC236}">
                <a16:creationId xmlns:a16="http://schemas.microsoft.com/office/drawing/2014/main" id="{2A7C2364-984E-40FD-B00D-77C994D65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0365280" y="1058617"/>
            <a:ext cx="504050" cy="504050"/>
          </a:xfrm>
          <a:prstGeom prst="rect">
            <a:avLst/>
          </a:prstGeom>
        </p:spPr>
      </p:pic>
      <p:pic>
        <p:nvPicPr>
          <p:cNvPr id="23" name="내용 개체 틀 4" descr="전구">
            <a:extLst>
              <a:ext uri="{FF2B5EF4-FFF2-40B4-BE49-F238E27FC236}">
                <a16:creationId xmlns:a16="http://schemas.microsoft.com/office/drawing/2014/main" id="{AC5BBB46-8DE0-420E-8866-6F2A2D60A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0342235" y="1642817"/>
            <a:ext cx="504050" cy="504050"/>
          </a:xfrm>
          <a:prstGeom prst="rect">
            <a:avLst/>
          </a:prstGeom>
        </p:spPr>
      </p:pic>
      <p:pic>
        <p:nvPicPr>
          <p:cNvPr id="24" name="내용 개체 틀 4" descr="전구">
            <a:extLst>
              <a:ext uri="{FF2B5EF4-FFF2-40B4-BE49-F238E27FC236}">
                <a16:creationId xmlns:a16="http://schemas.microsoft.com/office/drawing/2014/main" id="{7B3CAE1A-5EF2-4492-B2BD-58F10A79F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9213806" y="1675012"/>
            <a:ext cx="504050" cy="504050"/>
          </a:xfrm>
          <a:prstGeom prst="rect">
            <a:avLst/>
          </a:prstGeom>
        </p:spPr>
      </p:pic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E5B2E166-1172-409D-BE12-440F4C65E931}"/>
              </a:ext>
            </a:extLst>
          </p:cNvPr>
          <p:cNvSpPr/>
          <p:nvPr/>
        </p:nvSpPr>
        <p:spPr>
          <a:xfrm rot="5400000">
            <a:off x="9839066" y="2915442"/>
            <a:ext cx="561911" cy="5213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7" name="그래픽 26" descr="행성 망원경">
            <a:extLst>
              <a:ext uri="{FF2B5EF4-FFF2-40B4-BE49-F238E27FC236}">
                <a16:creationId xmlns:a16="http://schemas.microsoft.com/office/drawing/2014/main" id="{166D06B1-C090-463B-AABB-CC4673EC9DF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9091109" y="3447767"/>
            <a:ext cx="2057823" cy="1670232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0191459-1117-4142-9B04-85CF580CEA12}"/>
              </a:ext>
            </a:extLst>
          </p:cNvPr>
          <p:cNvSpPr txBox="1"/>
          <p:nvPr/>
        </p:nvSpPr>
        <p:spPr>
          <a:xfrm>
            <a:off x="8812623" y="5133294"/>
            <a:ext cx="2614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open cv</a:t>
            </a:r>
            <a:r>
              <a:rPr lang="ko-KR" altLang="en-US" dirty="0"/>
              <a:t>로 얼굴 인식</a:t>
            </a:r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5FE6660A-A255-4E14-AEAC-EEBFCD13215A}"/>
              </a:ext>
            </a:extLst>
          </p:cNvPr>
          <p:cNvSpPr/>
          <p:nvPr/>
        </p:nvSpPr>
        <p:spPr>
          <a:xfrm rot="10800000">
            <a:off x="8279803" y="4022228"/>
            <a:ext cx="561911" cy="5213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44C487A-40E1-4C50-81C8-39CC367A237C}"/>
              </a:ext>
            </a:extLst>
          </p:cNvPr>
          <p:cNvSpPr txBox="1"/>
          <p:nvPr/>
        </p:nvSpPr>
        <p:spPr>
          <a:xfrm>
            <a:off x="5797040" y="5579028"/>
            <a:ext cx="222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LED </a:t>
            </a:r>
            <a:r>
              <a:rPr lang="ko-KR" altLang="en-US" dirty="0"/>
              <a:t>제어 확인하기</a:t>
            </a:r>
          </a:p>
        </p:txBody>
      </p:sp>
    </p:spTree>
    <p:extLst>
      <p:ext uri="{BB962C8B-B14F-4D97-AF65-F5344CB8AC3E}">
        <p14:creationId xmlns:p14="http://schemas.microsoft.com/office/powerpoint/2010/main" val="651373495"/>
      </p:ext>
    </p:extLst>
  </p:cSld>
  <p:clrMapOvr>
    <a:masterClrMapping/>
  </p:clrMapOvr>
  <p:transition spd="slow">
    <p:wheel spokes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8018C4-0922-4827-BACC-11A1118C6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CODE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A92C77B-5726-4E05-8936-85E248F4C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629" y="166255"/>
            <a:ext cx="7386452" cy="657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21666"/>
      </p:ext>
    </p:extLst>
  </p:cSld>
  <p:clrMapOvr>
    <a:masterClrMapping/>
  </p:clrMapOvr>
  <p:transition spd="slow">
    <p:wheel spokes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88631" y="2339439"/>
            <a:ext cx="3374611" cy="2466928"/>
          </a:xfrm>
        </p:spPr>
        <p:txBody>
          <a:bodyPr/>
          <a:lstStyle/>
          <a:p>
            <a:r>
              <a:rPr lang="en-US" altLang="ko-KR" dirty="0" smtClean="0"/>
              <a:t>ARDUINO CODE</a:t>
            </a:r>
            <a:endParaRPr lang="ko-KR" altLang="en-US" dirty="0"/>
          </a:p>
        </p:txBody>
      </p:sp>
      <p:pic>
        <p:nvPicPr>
          <p:cNvPr id="4" name="내용 개체 틀 4">
            <a:extLst>
              <a:ext uri="{FF2B5EF4-FFF2-40B4-BE49-F238E27FC236}">
                <a16:creationId xmlns:a16="http://schemas.microsoft.com/office/drawing/2014/main" id="{9C222285-1A10-42FD-B4CA-104AFF6E65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0753" y="190004"/>
            <a:ext cx="7338950" cy="6476765"/>
          </a:xfrm>
        </p:spPr>
      </p:pic>
    </p:spTree>
    <p:extLst>
      <p:ext uri="{BB962C8B-B14F-4D97-AF65-F5344CB8AC3E}">
        <p14:creationId xmlns:p14="http://schemas.microsoft.com/office/powerpoint/2010/main" val="2378299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335CE7-767D-4835-8C5B-DF910072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 영상</a:t>
            </a:r>
          </a:p>
        </p:txBody>
      </p:sp>
      <p:pic>
        <p:nvPicPr>
          <p:cNvPr id="8" name="KakaoTalk_20221211_143226240">
            <a:hlinkClick r:id="" action="ppaction://media"/>
            <a:extLst>
              <a:ext uri="{FF2B5EF4-FFF2-40B4-BE49-F238E27FC236}">
                <a16:creationId xmlns:a16="http://schemas.microsoft.com/office/drawing/2014/main" id="{79303F6D-3EFF-4692-A687-660ABE66B5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6801" y="601133"/>
            <a:ext cx="6993466" cy="5689600"/>
          </a:xfrm>
        </p:spPr>
      </p:pic>
    </p:spTree>
    <p:extLst>
      <p:ext uri="{BB962C8B-B14F-4D97-AF65-F5344CB8AC3E}">
        <p14:creationId xmlns:p14="http://schemas.microsoft.com/office/powerpoint/2010/main" val="3552568502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DD8464-80B4-4253-9BB9-51A0D0C2CCEF}"/>
              </a:ext>
            </a:extLst>
          </p:cNvPr>
          <p:cNvSpPr txBox="1"/>
          <p:nvPr/>
        </p:nvSpPr>
        <p:spPr>
          <a:xfrm>
            <a:off x="3968949" y="2584608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000" dirty="0"/>
              <a:t>감사합니다</a:t>
            </a:r>
            <a:r>
              <a:rPr lang="ko-KR" altLang="en-US" sz="1800" dirty="0"/>
              <a:t> 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607379860"/>
      </p:ext>
    </p:extLst>
  </p:cSld>
  <p:clrMapOvr>
    <a:masterClrMapping/>
  </p:clrMapOvr>
  <p:transition spd="slow">
    <p:wheel spokes="1"/>
  </p:transition>
</p:sld>
</file>

<file path=ppt/theme/theme1.xml><?xml version="1.0" encoding="utf-8"?>
<a:theme xmlns:a="http://schemas.openxmlformats.org/drawingml/2006/main" name="아틀라스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80</Words>
  <Application>Microsoft Office PowerPoint</Application>
  <PresentationFormat>와이드스크린</PresentationFormat>
  <Paragraphs>31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Calibri Light</vt:lpstr>
      <vt:lpstr>Rockwell</vt:lpstr>
      <vt:lpstr>Wingdings</vt:lpstr>
      <vt:lpstr>아틀라스</vt:lpstr>
      <vt:lpstr>PowerPoint 프레젠테이션</vt:lpstr>
      <vt:lpstr>“얼굴 인식기”</vt:lpstr>
      <vt:lpstr>목차</vt:lpstr>
      <vt:lpstr>프로젝트 설명</vt:lpstr>
      <vt:lpstr>과정</vt:lpstr>
      <vt:lpstr> CODE</vt:lpstr>
      <vt:lpstr>ARDUINO CODE</vt:lpstr>
      <vt:lpstr>시연 영상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“얼굴 인식기”</dc:title>
  <dc:creator>user</dc:creator>
  <cp:lastModifiedBy>Windows 사용자</cp:lastModifiedBy>
  <cp:revision>8</cp:revision>
  <dcterms:created xsi:type="dcterms:W3CDTF">2022-12-11T05:32:47Z</dcterms:created>
  <dcterms:modified xsi:type="dcterms:W3CDTF">2022-12-13T00:33:58Z</dcterms:modified>
</cp:coreProperties>
</file>

<file path=docProps/thumbnail.jpeg>
</file>